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Gelasio" panose="020B0604020202020204" charset="0"/>
      <p:regular r:id="rId19"/>
    </p:embeddedFont>
    <p:embeddedFont>
      <p:font typeface="Lato" panose="020F0502020204030203" pitchFamily="34" charset="0"/>
      <p:regular r:id="rId20"/>
      <p:bold r:id="rId21"/>
    </p:embeddedFont>
    <p:embeddedFont>
      <p:font typeface="Lato Bold" panose="020F0502020204030203" pitchFamily="34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93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r-rep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PowerPoint Presentation: Task 3 - Plagiarism Checker using Python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516647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FC338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9849" y="5299115"/>
            <a:ext cx="10346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SS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6756440" y="5149572"/>
            <a:ext cx="19898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SYED  Shahid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08383"/>
            <a:ext cx="60906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9: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57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Code snippet: TfidfVectorizer + cosine_similarity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Screenshot of Google Colab code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93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Function: check_plagiarism(text1, text2)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61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099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Uploaded file1.txt and file2.txt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280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Screenshot: Output showing similarity (e.g., 85.72%)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46069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📈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Table of test results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38865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FC338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09849" y="5521285"/>
            <a:ext cx="10346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SS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6756440" y="5371743"/>
            <a:ext cx="19898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SYED  Shahid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07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096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287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779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Matches expected results on sample files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5945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672370"/>
            <a:ext cx="4211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Useful for students and educators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530906" y="5636300"/>
            <a:ext cx="4178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Clear output and simple interface</a:t>
            </a:r>
            <a:endParaRPr lang="en-US"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4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3324939"/>
            <a:ext cx="6054328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and Solutions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4" y="4332803"/>
            <a:ext cx="6552486" cy="8717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0599" y="5422463"/>
            <a:ext cx="365390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Handling file uploads in Colab</a:t>
            </a:r>
            <a:endParaRPr lang="en-US" sz="21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332803"/>
            <a:ext cx="6552486" cy="8717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33084" y="5422463"/>
            <a:ext cx="369046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Errors like FileNotFoundError</a:t>
            </a:r>
            <a:endParaRPr lang="en-US" sz="21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14" y="5980867"/>
            <a:ext cx="6552486" cy="8717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80599" y="7070527"/>
            <a:ext cx="441007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Vector representation learning curve</a:t>
            </a:r>
            <a:endParaRPr lang="en-US" sz="21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980867"/>
            <a:ext cx="6552486" cy="8717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533084" y="7070527"/>
            <a:ext cx="554450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Fixed by proper naming and output validation</a:t>
            </a:r>
            <a:endParaRPr lang="en-US" sz="2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8010"/>
            <a:ext cx="6788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Future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26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Successfully built working plagiarism checker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45004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079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improvements: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6985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 more formats (PDF, DOCX)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501205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Detect paraphrased content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4624" y="545425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Compare batches of documents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020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509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01453"/>
            <a:ext cx="43257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Thanks to Slash Mark IT Solutions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22758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80190" y="5773222"/>
            <a:ext cx="30427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Mentors and teammates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Contact Info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Name: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Syed Shahid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Email: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75976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syedshahid7650@gmail.com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GitHub: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75976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github.com/your-repo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01375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1: Title Slide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2590800"/>
            <a:ext cx="5823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Title: Plagiarism Checker using Python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30906" y="3554730"/>
            <a:ext cx="7111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Subtitle: Text Similarity with TF-IDF &amp; Cosine Similarity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0906" y="4518660"/>
            <a:ext cx="3317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by: Syed Shahid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482590"/>
            <a:ext cx="52195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Organization: SLASH MARK IT Solutions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30906" y="6446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Date: 30/05/2025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2: 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Compare two text files and calculate similarity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Background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Plagiarism detection is essential in academics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Relevance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checking is inefficient and error-prone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3136"/>
            <a:ext cx="6856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3: 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820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59944"/>
            <a:ext cx="5982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plagiarism detection is time-consuming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80190" y="42460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017306" y="4323874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Need for automated tool using machine learning techniques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54861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5564029"/>
            <a:ext cx="5911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solves it using basic NLP and math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87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4: Project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4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Inclusions: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.txt file comparison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TF-IDF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cosine similarity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34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Exclusions: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Grammar or paraphrase detection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5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Constraints: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1864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English text only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6286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plain text input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37459"/>
            <a:ext cx="6469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5: Literature Review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864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564267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Tools like Turnitin use advanced NLP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35893" y="54864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973008" y="5564267"/>
            <a:ext cx="34214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method: Simpler, using TF-IDF and cosine similarity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9677995" y="54864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15111" y="5564267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Widely used for document similarity tasks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654" y="522327"/>
            <a:ext cx="6933962" cy="592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6: Methodology / Approach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54" y="1494115"/>
            <a:ext cx="948214" cy="11377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01416" y="1683663"/>
            <a:ext cx="263223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Upload text files in Colab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54" y="2631877"/>
            <a:ext cx="948214" cy="11377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01416" y="2821424"/>
            <a:ext cx="303061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 content and preprocess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54" y="3769638"/>
            <a:ext cx="948214" cy="11377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1416" y="3959185"/>
            <a:ext cx="369272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Vectorize text using TfidfVectorizer</a:t>
            </a:r>
            <a:endParaRPr lang="en-US" sz="18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54" y="4907399"/>
            <a:ext cx="948214" cy="113776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801416" y="5096947"/>
            <a:ext cx="4524970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 similarity using cosine_similarity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54" y="6045160"/>
            <a:ext cx="948214" cy="113776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01416" y="6234708"/>
            <a:ext cx="237053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Show score (0-100%)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63654" y="7396163"/>
            <a:ext cx="1330309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📊</a:t>
            </a: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Include flowchart here: File1 + File2 → Vectorize → Compare → Score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70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7: System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59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Diagram: file1.txt → Read → TF-IDF → Cosine → Output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40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Architecture blocks: Input, Preprocess, Vectorize, Compare, Output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2063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🛠️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Include system block diagram image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7424"/>
            <a:ext cx="8609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8: Key Features / Tools Used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0636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5341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Python, Google Colab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520636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307348" y="5341025"/>
            <a:ext cx="3577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scikit-learn (TF-IDF, cosine)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34031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644253" y="6474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Simple file uploads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884" y="6340316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307348" y="6474976"/>
            <a:ext cx="3372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score generation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431</Words>
  <Application>Microsoft Office PowerPoint</Application>
  <PresentationFormat>Custom</PresentationFormat>
  <Paragraphs>102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Gelasio</vt:lpstr>
      <vt:lpstr>Lato Medium</vt:lpstr>
      <vt:lpstr>Lato Bold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syed shahid</dc:creator>
  <cp:lastModifiedBy>syed shahid</cp:lastModifiedBy>
  <cp:revision>3</cp:revision>
  <dcterms:created xsi:type="dcterms:W3CDTF">2025-06-18T17:16:08Z</dcterms:created>
  <dcterms:modified xsi:type="dcterms:W3CDTF">2025-06-18T17:27:11Z</dcterms:modified>
</cp:coreProperties>
</file>